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241C80-C1B8-42A8-9030-845BE7A62747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E2009E-EFA4-416A-B9C4-2B25A768912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Key functions:</a:t>
          </a:r>
          <a:endParaRPr lang="en-US"/>
        </a:p>
      </dgm:t>
    </dgm:pt>
    <dgm:pt modelId="{DF22E02F-5449-46B2-8EA2-A137DC43D183}" type="parTrans" cxnId="{AB24DAA0-CA45-4F4A-8A36-1EF2B1BF4946}">
      <dgm:prSet/>
      <dgm:spPr/>
      <dgm:t>
        <a:bodyPr/>
        <a:lstStyle/>
        <a:p>
          <a:endParaRPr lang="en-US"/>
        </a:p>
      </dgm:t>
    </dgm:pt>
    <dgm:pt modelId="{DD122D83-C963-4993-8902-C70CFE5E75B3}" type="sibTrans" cxnId="{AB24DAA0-CA45-4F4A-8A36-1EF2B1BF4946}">
      <dgm:prSet/>
      <dgm:spPr/>
      <dgm:t>
        <a:bodyPr/>
        <a:lstStyle/>
        <a:p>
          <a:endParaRPr lang="en-US"/>
        </a:p>
      </dgm:t>
    </dgm:pt>
    <dgm:pt modelId="{447D2CAB-8356-4E29-B4F5-1E7580DD7B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Login: Validates user credentials against the database.</a:t>
          </a:r>
          <a:endParaRPr lang="en-US"/>
        </a:p>
      </dgm:t>
    </dgm:pt>
    <dgm:pt modelId="{A302502B-9E2E-45F5-A372-DADF7BF0E065}" type="parTrans" cxnId="{B3C893BC-32AA-4B6E-8831-23DC8209B035}">
      <dgm:prSet/>
      <dgm:spPr/>
      <dgm:t>
        <a:bodyPr/>
        <a:lstStyle/>
        <a:p>
          <a:endParaRPr lang="en-US"/>
        </a:p>
      </dgm:t>
    </dgm:pt>
    <dgm:pt modelId="{1C5893B4-12E8-421B-A764-CF3C2803A0E8}" type="sibTrans" cxnId="{B3C893BC-32AA-4B6E-8831-23DC8209B035}">
      <dgm:prSet/>
      <dgm:spPr/>
      <dgm:t>
        <a:bodyPr/>
        <a:lstStyle/>
        <a:p>
          <a:endParaRPr lang="en-US"/>
        </a:p>
      </dgm:t>
    </dgm:pt>
    <dgm:pt modelId="{65ADC75F-4F03-4AE9-A0BC-99803AF4D3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Search book: Searches for a book by title and displays availability.</a:t>
          </a:r>
          <a:endParaRPr lang="en-US"/>
        </a:p>
      </dgm:t>
    </dgm:pt>
    <dgm:pt modelId="{698DE933-5D0E-4673-A157-C492C6767643}" type="parTrans" cxnId="{674CEBDE-BC53-4042-9425-4D02AF8A465E}">
      <dgm:prSet/>
      <dgm:spPr/>
      <dgm:t>
        <a:bodyPr/>
        <a:lstStyle/>
        <a:p>
          <a:endParaRPr lang="en-US"/>
        </a:p>
      </dgm:t>
    </dgm:pt>
    <dgm:pt modelId="{3D08F13D-6E09-48F3-9308-49C6C0AB868E}" type="sibTrans" cxnId="{674CEBDE-BC53-4042-9425-4D02AF8A465E}">
      <dgm:prSet/>
      <dgm:spPr/>
      <dgm:t>
        <a:bodyPr/>
        <a:lstStyle/>
        <a:p>
          <a:endParaRPr lang="en-US"/>
        </a:p>
      </dgm:t>
    </dgm:pt>
    <dgm:pt modelId="{FAE7AB92-FD8F-46FD-880D-4B4A819B4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Borrow book: Allows users to borrow available books.</a:t>
          </a:r>
          <a:endParaRPr lang="en-US"/>
        </a:p>
      </dgm:t>
    </dgm:pt>
    <dgm:pt modelId="{877D6F2B-7E50-4E4C-AD92-AD7AA1F2C452}" type="parTrans" cxnId="{43EF215C-9B88-4818-A6E6-2D30E6DBAD6A}">
      <dgm:prSet/>
      <dgm:spPr/>
      <dgm:t>
        <a:bodyPr/>
        <a:lstStyle/>
        <a:p>
          <a:endParaRPr lang="en-US"/>
        </a:p>
      </dgm:t>
    </dgm:pt>
    <dgm:pt modelId="{751FEDFB-9EB4-4FCD-9DE3-947E7701F9A9}" type="sibTrans" cxnId="{43EF215C-9B88-4818-A6E6-2D30E6DBAD6A}">
      <dgm:prSet/>
      <dgm:spPr/>
      <dgm:t>
        <a:bodyPr/>
        <a:lstStyle/>
        <a:p>
          <a:endParaRPr lang="en-US"/>
        </a:p>
      </dgm:t>
    </dgm:pt>
    <dgm:pt modelId="{103D1FE5-68E3-4C1C-BFA8-E8FD5FFD79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Return book: Facilitates the return of borrowed books.</a:t>
          </a:r>
          <a:endParaRPr lang="en-US"/>
        </a:p>
      </dgm:t>
    </dgm:pt>
    <dgm:pt modelId="{EF828376-1784-4796-8AD9-F674B9D02670}" type="parTrans" cxnId="{16C7FFAC-4073-4A63-8861-974EC5653F52}">
      <dgm:prSet/>
      <dgm:spPr/>
      <dgm:t>
        <a:bodyPr/>
        <a:lstStyle/>
        <a:p>
          <a:endParaRPr lang="en-US"/>
        </a:p>
      </dgm:t>
    </dgm:pt>
    <dgm:pt modelId="{DC26EDBD-0A4F-42D4-A74D-7B85E59C5C53}" type="sibTrans" cxnId="{16C7FFAC-4073-4A63-8861-974EC5653F52}">
      <dgm:prSet/>
      <dgm:spPr/>
      <dgm:t>
        <a:bodyPr/>
        <a:lstStyle/>
        <a:p>
          <a:endParaRPr lang="en-US"/>
        </a:p>
      </dgm:t>
    </dgm:pt>
    <dgm:pt modelId="{E27ED056-59C5-49CD-BC90-9F229C4C28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Renew book: Extends the loan period of a book for users.</a:t>
          </a:r>
          <a:endParaRPr lang="en-US"/>
        </a:p>
      </dgm:t>
    </dgm:pt>
    <dgm:pt modelId="{FDE4850E-733C-4739-97BC-5DDBFD6C1788}" type="parTrans" cxnId="{8A1E9901-3325-4946-BA11-C71FBBA5C8A6}">
      <dgm:prSet/>
      <dgm:spPr/>
      <dgm:t>
        <a:bodyPr/>
        <a:lstStyle/>
        <a:p>
          <a:endParaRPr lang="en-US"/>
        </a:p>
      </dgm:t>
    </dgm:pt>
    <dgm:pt modelId="{A9704D64-5D5F-42E0-8592-32ECB8AC3D44}" type="sibTrans" cxnId="{8A1E9901-3325-4946-BA11-C71FBBA5C8A6}">
      <dgm:prSet/>
      <dgm:spPr/>
      <dgm:t>
        <a:bodyPr/>
        <a:lstStyle/>
        <a:p>
          <a:endParaRPr lang="en-US"/>
        </a:p>
      </dgm:t>
    </dgm:pt>
    <dgm:pt modelId="{B7D5B7DE-CA64-4E1D-BB89-94590C2C2B2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Database interaction: Uses MySQL queries to interact with the database, such as selecting, inserting, updating, and deleting records.</a:t>
          </a:r>
          <a:endParaRPr lang="en-US"/>
        </a:p>
      </dgm:t>
    </dgm:pt>
    <dgm:pt modelId="{BEE181E6-DE17-47FB-A16E-92A6AE33E697}" type="parTrans" cxnId="{CC88A4AD-147A-46CD-BA2B-7978F1F2B48B}">
      <dgm:prSet/>
      <dgm:spPr/>
      <dgm:t>
        <a:bodyPr/>
        <a:lstStyle/>
        <a:p>
          <a:endParaRPr lang="en-US"/>
        </a:p>
      </dgm:t>
    </dgm:pt>
    <dgm:pt modelId="{1FC70805-3127-4AB2-9E85-103D838BA88E}" type="sibTrans" cxnId="{CC88A4AD-147A-46CD-BA2B-7978F1F2B48B}">
      <dgm:prSet/>
      <dgm:spPr/>
      <dgm:t>
        <a:bodyPr/>
        <a:lstStyle/>
        <a:p>
          <a:endParaRPr lang="en-US"/>
        </a:p>
      </dgm:t>
    </dgm:pt>
    <dgm:pt modelId="{DAD3864D-4CBE-43BD-B10C-2B6518F66B5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Error handling and validation: Includes checks for invalid inputs, duplicate entries, and other potential errors to ensure data integrity and user experience.</a:t>
          </a:r>
          <a:endParaRPr lang="en-US"/>
        </a:p>
      </dgm:t>
    </dgm:pt>
    <dgm:pt modelId="{AE8AA0A3-90A8-476D-8E22-1EB0ECA1ABD6}" type="parTrans" cxnId="{A5820FAF-F3BD-491A-87F8-392AACF8060B}">
      <dgm:prSet/>
      <dgm:spPr/>
      <dgm:t>
        <a:bodyPr/>
        <a:lstStyle/>
        <a:p>
          <a:endParaRPr lang="en-US"/>
        </a:p>
      </dgm:t>
    </dgm:pt>
    <dgm:pt modelId="{B9C0BE6E-E55E-4AE8-8F11-8ECFA69E46EB}" type="sibTrans" cxnId="{A5820FAF-F3BD-491A-87F8-392AACF8060B}">
      <dgm:prSet/>
      <dgm:spPr/>
      <dgm:t>
        <a:bodyPr/>
        <a:lstStyle/>
        <a:p>
          <a:endParaRPr lang="en-US"/>
        </a:p>
      </dgm:t>
    </dgm:pt>
    <dgm:pt modelId="{422BA624-D614-43CE-85D4-8F6EC12F94B4}" type="pres">
      <dgm:prSet presAssocID="{AC241C80-C1B8-42A8-9030-845BE7A62747}" presName="root" presStyleCnt="0">
        <dgm:presLayoutVars>
          <dgm:dir/>
          <dgm:resizeHandles val="exact"/>
        </dgm:presLayoutVars>
      </dgm:prSet>
      <dgm:spPr/>
    </dgm:pt>
    <dgm:pt modelId="{F1205E7A-D927-4574-878D-73F01D839D17}" type="pres">
      <dgm:prSet presAssocID="{83E2009E-EFA4-416A-B9C4-2B25A7689129}" presName="compNode" presStyleCnt="0"/>
      <dgm:spPr/>
    </dgm:pt>
    <dgm:pt modelId="{FC5842BB-0295-468C-9DD1-34027FFC06E7}" type="pres">
      <dgm:prSet presAssocID="{83E2009E-EFA4-416A-B9C4-2B25A76891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43D3466-38B5-4753-8C94-4E768D59438F}" type="pres">
      <dgm:prSet presAssocID="{83E2009E-EFA4-416A-B9C4-2B25A7689129}" presName="iconSpace" presStyleCnt="0"/>
      <dgm:spPr/>
    </dgm:pt>
    <dgm:pt modelId="{3B290247-64CE-4F51-9CC3-4A609E3FE43A}" type="pres">
      <dgm:prSet presAssocID="{83E2009E-EFA4-416A-B9C4-2B25A7689129}" presName="parTx" presStyleLbl="revTx" presStyleIdx="0" presStyleCnt="6">
        <dgm:presLayoutVars>
          <dgm:chMax val="0"/>
          <dgm:chPref val="0"/>
        </dgm:presLayoutVars>
      </dgm:prSet>
      <dgm:spPr/>
    </dgm:pt>
    <dgm:pt modelId="{54AE0CA8-82EE-4071-BF96-FEE955AD0976}" type="pres">
      <dgm:prSet presAssocID="{83E2009E-EFA4-416A-B9C4-2B25A7689129}" presName="txSpace" presStyleCnt="0"/>
      <dgm:spPr/>
    </dgm:pt>
    <dgm:pt modelId="{CF7B0881-6C34-43A1-BD3E-BFBF57A3838E}" type="pres">
      <dgm:prSet presAssocID="{83E2009E-EFA4-416A-B9C4-2B25A7689129}" presName="desTx" presStyleLbl="revTx" presStyleIdx="1" presStyleCnt="6">
        <dgm:presLayoutVars/>
      </dgm:prSet>
      <dgm:spPr/>
    </dgm:pt>
    <dgm:pt modelId="{E8421A26-9B97-4D98-A5FC-33C8E601DB53}" type="pres">
      <dgm:prSet presAssocID="{DD122D83-C963-4993-8902-C70CFE5E75B3}" presName="sibTrans" presStyleCnt="0"/>
      <dgm:spPr/>
    </dgm:pt>
    <dgm:pt modelId="{AE906BA0-9D2A-4286-8D62-B7C3B0E31228}" type="pres">
      <dgm:prSet presAssocID="{B7D5B7DE-CA64-4E1D-BB89-94590C2C2B24}" presName="compNode" presStyleCnt="0"/>
      <dgm:spPr/>
    </dgm:pt>
    <dgm:pt modelId="{C7512DAE-1429-455E-A59F-43268DECD078}" type="pres">
      <dgm:prSet presAssocID="{B7D5B7DE-CA64-4E1D-BB89-94590C2C2B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73D37C-9F9D-4C5F-8B87-A00493B49EC0}" type="pres">
      <dgm:prSet presAssocID="{B7D5B7DE-CA64-4E1D-BB89-94590C2C2B24}" presName="iconSpace" presStyleCnt="0"/>
      <dgm:spPr/>
    </dgm:pt>
    <dgm:pt modelId="{1A9E2DB7-8BA8-4238-831E-1E6F7705AE21}" type="pres">
      <dgm:prSet presAssocID="{B7D5B7DE-CA64-4E1D-BB89-94590C2C2B24}" presName="parTx" presStyleLbl="revTx" presStyleIdx="2" presStyleCnt="6">
        <dgm:presLayoutVars>
          <dgm:chMax val="0"/>
          <dgm:chPref val="0"/>
        </dgm:presLayoutVars>
      </dgm:prSet>
      <dgm:spPr/>
    </dgm:pt>
    <dgm:pt modelId="{2AE04D95-E083-4E21-804E-D38D881EFC46}" type="pres">
      <dgm:prSet presAssocID="{B7D5B7DE-CA64-4E1D-BB89-94590C2C2B24}" presName="txSpace" presStyleCnt="0"/>
      <dgm:spPr/>
    </dgm:pt>
    <dgm:pt modelId="{35DA0CE8-1262-45DF-A01E-044DA5FC09C5}" type="pres">
      <dgm:prSet presAssocID="{B7D5B7DE-CA64-4E1D-BB89-94590C2C2B24}" presName="desTx" presStyleLbl="revTx" presStyleIdx="3" presStyleCnt="6">
        <dgm:presLayoutVars/>
      </dgm:prSet>
      <dgm:spPr/>
    </dgm:pt>
    <dgm:pt modelId="{736DB1DB-584D-4BC1-B826-4C317CBD20E9}" type="pres">
      <dgm:prSet presAssocID="{1FC70805-3127-4AB2-9E85-103D838BA88E}" presName="sibTrans" presStyleCnt="0"/>
      <dgm:spPr/>
    </dgm:pt>
    <dgm:pt modelId="{8A7D5DA6-4AFA-4669-B79A-AB1338F5DD10}" type="pres">
      <dgm:prSet presAssocID="{DAD3864D-4CBE-43BD-B10C-2B6518F66B52}" presName="compNode" presStyleCnt="0"/>
      <dgm:spPr/>
    </dgm:pt>
    <dgm:pt modelId="{410899CA-2618-4948-AB66-FD7EBAB91E2C}" type="pres">
      <dgm:prSet presAssocID="{DAD3864D-4CBE-43BD-B10C-2B6518F66B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579ECB9D-4EF1-48C2-8C7C-D9C6EBE66450}" type="pres">
      <dgm:prSet presAssocID="{DAD3864D-4CBE-43BD-B10C-2B6518F66B52}" presName="iconSpace" presStyleCnt="0"/>
      <dgm:spPr/>
    </dgm:pt>
    <dgm:pt modelId="{F576BD3C-B0D1-4D8D-B713-D602FB731DD7}" type="pres">
      <dgm:prSet presAssocID="{DAD3864D-4CBE-43BD-B10C-2B6518F66B52}" presName="parTx" presStyleLbl="revTx" presStyleIdx="4" presStyleCnt="6">
        <dgm:presLayoutVars>
          <dgm:chMax val="0"/>
          <dgm:chPref val="0"/>
        </dgm:presLayoutVars>
      </dgm:prSet>
      <dgm:spPr/>
    </dgm:pt>
    <dgm:pt modelId="{DE97A7A3-B1B5-4751-BB9E-2557A8EDD85B}" type="pres">
      <dgm:prSet presAssocID="{DAD3864D-4CBE-43BD-B10C-2B6518F66B52}" presName="txSpace" presStyleCnt="0"/>
      <dgm:spPr/>
    </dgm:pt>
    <dgm:pt modelId="{8659E913-4D40-4D55-AA0E-822423DC56E0}" type="pres">
      <dgm:prSet presAssocID="{DAD3864D-4CBE-43BD-B10C-2B6518F66B52}" presName="desTx" presStyleLbl="revTx" presStyleIdx="5" presStyleCnt="6">
        <dgm:presLayoutVars/>
      </dgm:prSet>
      <dgm:spPr/>
    </dgm:pt>
  </dgm:ptLst>
  <dgm:cxnLst>
    <dgm:cxn modelId="{8A1E9901-3325-4946-BA11-C71FBBA5C8A6}" srcId="{83E2009E-EFA4-416A-B9C4-2B25A7689129}" destId="{E27ED056-59C5-49CD-BC90-9F229C4C2852}" srcOrd="4" destOrd="0" parTransId="{FDE4850E-733C-4739-97BC-5DDBFD6C1788}" sibTransId="{A9704D64-5D5F-42E0-8592-32ECB8AC3D44}"/>
    <dgm:cxn modelId="{25927A35-1127-4EC3-A54E-887CB2F52F58}" type="presOf" srcId="{AC241C80-C1B8-42A8-9030-845BE7A62747}" destId="{422BA624-D614-43CE-85D4-8F6EC12F94B4}" srcOrd="0" destOrd="0" presId="urn:microsoft.com/office/officeart/2018/5/layout/CenteredIconLabelDescriptionList"/>
    <dgm:cxn modelId="{83CDC33B-98EC-4D2F-AD4E-1FE90925C4AC}" type="presOf" srcId="{B7D5B7DE-CA64-4E1D-BB89-94590C2C2B24}" destId="{1A9E2DB7-8BA8-4238-831E-1E6F7705AE21}" srcOrd="0" destOrd="0" presId="urn:microsoft.com/office/officeart/2018/5/layout/CenteredIconLabelDescriptionList"/>
    <dgm:cxn modelId="{43EF215C-9B88-4818-A6E6-2D30E6DBAD6A}" srcId="{83E2009E-EFA4-416A-B9C4-2B25A7689129}" destId="{FAE7AB92-FD8F-46FD-880D-4B4A819B495C}" srcOrd="2" destOrd="0" parTransId="{877D6F2B-7E50-4E4C-AD92-AD7AA1F2C452}" sibTransId="{751FEDFB-9EB4-4FCD-9DE3-947E7701F9A9}"/>
    <dgm:cxn modelId="{31616A4D-6DF9-4CEA-9505-DDAEB2E664A5}" type="presOf" srcId="{65ADC75F-4F03-4AE9-A0BC-99803AF4D3AC}" destId="{CF7B0881-6C34-43A1-BD3E-BFBF57A3838E}" srcOrd="0" destOrd="1" presId="urn:microsoft.com/office/officeart/2018/5/layout/CenteredIconLabelDescriptionList"/>
    <dgm:cxn modelId="{89B8A753-A257-4902-A725-6C6A89461E3D}" type="presOf" srcId="{447D2CAB-8356-4E29-B4F5-1E7580DD7B36}" destId="{CF7B0881-6C34-43A1-BD3E-BFBF57A3838E}" srcOrd="0" destOrd="0" presId="urn:microsoft.com/office/officeart/2018/5/layout/CenteredIconLabelDescriptionList"/>
    <dgm:cxn modelId="{AB24DAA0-CA45-4F4A-8A36-1EF2B1BF4946}" srcId="{AC241C80-C1B8-42A8-9030-845BE7A62747}" destId="{83E2009E-EFA4-416A-B9C4-2B25A7689129}" srcOrd="0" destOrd="0" parTransId="{DF22E02F-5449-46B2-8EA2-A137DC43D183}" sibTransId="{DD122D83-C963-4993-8902-C70CFE5E75B3}"/>
    <dgm:cxn modelId="{16C7FFAC-4073-4A63-8861-974EC5653F52}" srcId="{83E2009E-EFA4-416A-B9C4-2B25A7689129}" destId="{103D1FE5-68E3-4C1C-BFA8-E8FD5FFD79C0}" srcOrd="3" destOrd="0" parTransId="{EF828376-1784-4796-8AD9-F674B9D02670}" sibTransId="{DC26EDBD-0A4F-42D4-A74D-7B85E59C5C53}"/>
    <dgm:cxn modelId="{CC88A4AD-147A-46CD-BA2B-7978F1F2B48B}" srcId="{AC241C80-C1B8-42A8-9030-845BE7A62747}" destId="{B7D5B7DE-CA64-4E1D-BB89-94590C2C2B24}" srcOrd="1" destOrd="0" parTransId="{BEE181E6-DE17-47FB-A16E-92A6AE33E697}" sibTransId="{1FC70805-3127-4AB2-9E85-103D838BA88E}"/>
    <dgm:cxn modelId="{A5820FAF-F3BD-491A-87F8-392AACF8060B}" srcId="{AC241C80-C1B8-42A8-9030-845BE7A62747}" destId="{DAD3864D-4CBE-43BD-B10C-2B6518F66B52}" srcOrd="2" destOrd="0" parTransId="{AE8AA0A3-90A8-476D-8E22-1EB0ECA1ABD6}" sibTransId="{B9C0BE6E-E55E-4AE8-8F11-8ECFA69E46EB}"/>
    <dgm:cxn modelId="{B3C893BC-32AA-4B6E-8831-23DC8209B035}" srcId="{83E2009E-EFA4-416A-B9C4-2B25A7689129}" destId="{447D2CAB-8356-4E29-B4F5-1E7580DD7B36}" srcOrd="0" destOrd="0" parTransId="{A302502B-9E2E-45F5-A372-DADF7BF0E065}" sibTransId="{1C5893B4-12E8-421B-A764-CF3C2803A0E8}"/>
    <dgm:cxn modelId="{012C2CC7-D0C0-4388-8136-BAB2DC44899D}" type="presOf" srcId="{DAD3864D-4CBE-43BD-B10C-2B6518F66B52}" destId="{F576BD3C-B0D1-4D8D-B713-D602FB731DD7}" srcOrd="0" destOrd="0" presId="urn:microsoft.com/office/officeart/2018/5/layout/CenteredIconLabelDescriptionList"/>
    <dgm:cxn modelId="{5CB869C9-0F00-4366-904A-F9B65D540FB6}" type="presOf" srcId="{E27ED056-59C5-49CD-BC90-9F229C4C2852}" destId="{CF7B0881-6C34-43A1-BD3E-BFBF57A3838E}" srcOrd="0" destOrd="4" presId="urn:microsoft.com/office/officeart/2018/5/layout/CenteredIconLabelDescriptionList"/>
    <dgm:cxn modelId="{E55CCECE-CA67-46EE-B966-77FB0C743008}" type="presOf" srcId="{103D1FE5-68E3-4C1C-BFA8-E8FD5FFD79C0}" destId="{CF7B0881-6C34-43A1-BD3E-BFBF57A3838E}" srcOrd="0" destOrd="3" presId="urn:microsoft.com/office/officeart/2018/5/layout/CenteredIconLabelDescriptionList"/>
    <dgm:cxn modelId="{61368BD7-7862-4415-A8FD-BCD01438DCEF}" type="presOf" srcId="{FAE7AB92-FD8F-46FD-880D-4B4A819B495C}" destId="{CF7B0881-6C34-43A1-BD3E-BFBF57A3838E}" srcOrd="0" destOrd="2" presId="urn:microsoft.com/office/officeart/2018/5/layout/CenteredIconLabelDescriptionList"/>
    <dgm:cxn modelId="{674CEBDE-BC53-4042-9425-4D02AF8A465E}" srcId="{83E2009E-EFA4-416A-B9C4-2B25A7689129}" destId="{65ADC75F-4F03-4AE9-A0BC-99803AF4D3AC}" srcOrd="1" destOrd="0" parTransId="{698DE933-5D0E-4673-A157-C492C6767643}" sibTransId="{3D08F13D-6E09-48F3-9308-49C6C0AB868E}"/>
    <dgm:cxn modelId="{332A58E4-CBF3-4788-ABCD-EAB5E6494D05}" type="presOf" srcId="{83E2009E-EFA4-416A-B9C4-2B25A7689129}" destId="{3B290247-64CE-4F51-9CC3-4A609E3FE43A}" srcOrd="0" destOrd="0" presId="urn:microsoft.com/office/officeart/2018/5/layout/CenteredIconLabelDescriptionList"/>
    <dgm:cxn modelId="{38C6A597-48C4-4341-9A27-20A140607C67}" type="presParOf" srcId="{422BA624-D614-43CE-85D4-8F6EC12F94B4}" destId="{F1205E7A-D927-4574-878D-73F01D839D17}" srcOrd="0" destOrd="0" presId="urn:microsoft.com/office/officeart/2018/5/layout/CenteredIconLabelDescriptionList"/>
    <dgm:cxn modelId="{101C3A43-CDA6-4F16-A207-393473DAA640}" type="presParOf" srcId="{F1205E7A-D927-4574-878D-73F01D839D17}" destId="{FC5842BB-0295-468C-9DD1-34027FFC06E7}" srcOrd="0" destOrd="0" presId="urn:microsoft.com/office/officeart/2018/5/layout/CenteredIconLabelDescriptionList"/>
    <dgm:cxn modelId="{63114BF7-50FA-44D0-8CDF-61AEE914B9EF}" type="presParOf" srcId="{F1205E7A-D927-4574-878D-73F01D839D17}" destId="{343D3466-38B5-4753-8C94-4E768D59438F}" srcOrd="1" destOrd="0" presId="urn:microsoft.com/office/officeart/2018/5/layout/CenteredIconLabelDescriptionList"/>
    <dgm:cxn modelId="{9048BCA7-8507-4A60-AB1C-34A4E0C4C528}" type="presParOf" srcId="{F1205E7A-D927-4574-878D-73F01D839D17}" destId="{3B290247-64CE-4F51-9CC3-4A609E3FE43A}" srcOrd="2" destOrd="0" presId="urn:microsoft.com/office/officeart/2018/5/layout/CenteredIconLabelDescriptionList"/>
    <dgm:cxn modelId="{A908CB31-C8A8-4BF8-AFE9-268F8429F509}" type="presParOf" srcId="{F1205E7A-D927-4574-878D-73F01D839D17}" destId="{54AE0CA8-82EE-4071-BF96-FEE955AD0976}" srcOrd="3" destOrd="0" presId="urn:microsoft.com/office/officeart/2018/5/layout/CenteredIconLabelDescriptionList"/>
    <dgm:cxn modelId="{FFBF6C16-4F85-4CB3-A9F4-DEF1CF190DFD}" type="presParOf" srcId="{F1205E7A-D927-4574-878D-73F01D839D17}" destId="{CF7B0881-6C34-43A1-BD3E-BFBF57A3838E}" srcOrd="4" destOrd="0" presId="urn:microsoft.com/office/officeart/2018/5/layout/CenteredIconLabelDescriptionList"/>
    <dgm:cxn modelId="{230D641E-D04C-4CB5-A3F2-6F8A92149AB4}" type="presParOf" srcId="{422BA624-D614-43CE-85D4-8F6EC12F94B4}" destId="{E8421A26-9B97-4D98-A5FC-33C8E601DB53}" srcOrd="1" destOrd="0" presId="urn:microsoft.com/office/officeart/2018/5/layout/CenteredIconLabelDescriptionList"/>
    <dgm:cxn modelId="{7C18D33A-5B70-455E-A017-FEA973C9AB3E}" type="presParOf" srcId="{422BA624-D614-43CE-85D4-8F6EC12F94B4}" destId="{AE906BA0-9D2A-4286-8D62-B7C3B0E31228}" srcOrd="2" destOrd="0" presId="urn:microsoft.com/office/officeart/2018/5/layout/CenteredIconLabelDescriptionList"/>
    <dgm:cxn modelId="{314245FC-FB01-40A1-BA19-98BD9CC8E0AF}" type="presParOf" srcId="{AE906BA0-9D2A-4286-8D62-B7C3B0E31228}" destId="{C7512DAE-1429-455E-A59F-43268DECD078}" srcOrd="0" destOrd="0" presId="urn:microsoft.com/office/officeart/2018/5/layout/CenteredIconLabelDescriptionList"/>
    <dgm:cxn modelId="{831762AE-7261-45DE-8542-06FAB1F5FE7D}" type="presParOf" srcId="{AE906BA0-9D2A-4286-8D62-B7C3B0E31228}" destId="{2A73D37C-9F9D-4C5F-8B87-A00493B49EC0}" srcOrd="1" destOrd="0" presId="urn:microsoft.com/office/officeart/2018/5/layout/CenteredIconLabelDescriptionList"/>
    <dgm:cxn modelId="{4E25A5B7-0FE1-4D83-BFF2-77EDC99893D0}" type="presParOf" srcId="{AE906BA0-9D2A-4286-8D62-B7C3B0E31228}" destId="{1A9E2DB7-8BA8-4238-831E-1E6F7705AE21}" srcOrd="2" destOrd="0" presId="urn:microsoft.com/office/officeart/2018/5/layout/CenteredIconLabelDescriptionList"/>
    <dgm:cxn modelId="{530FFBE0-8F30-4787-8867-4E2696668D00}" type="presParOf" srcId="{AE906BA0-9D2A-4286-8D62-B7C3B0E31228}" destId="{2AE04D95-E083-4E21-804E-D38D881EFC46}" srcOrd="3" destOrd="0" presId="urn:microsoft.com/office/officeart/2018/5/layout/CenteredIconLabelDescriptionList"/>
    <dgm:cxn modelId="{0B930A40-B445-47C1-94DB-2B86C2E8B289}" type="presParOf" srcId="{AE906BA0-9D2A-4286-8D62-B7C3B0E31228}" destId="{35DA0CE8-1262-45DF-A01E-044DA5FC09C5}" srcOrd="4" destOrd="0" presId="urn:microsoft.com/office/officeart/2018/5/layout/CenteredIconLabelDescriptionList"/>
    <dgm:cxn modelId="{06845B91-847E-4FC2-8ED3-6E1E0E75E422}" type="presParOf" srcId="{422BA624-D614-43CE-85D4-8F6EC12F94B4}" destId="{736DB1DB-584D-4BC1-B826-4C317CBD20E9}" srcOrd="3" destOrd="0" presId="urn:microsoft.com/office/officeart/2018/5/layout/CenteredIconLabelDescriptionList"/>
    <dgm:cxn modelId="{403DDD5C-11E0-4862-B632-520AF4E1C826}" type="presParOf" srcId="{422BA624-D614-43CE-85D4-8F6EC12F94B4}" destId="{8A7D5DA6-4AFA-4669-B79A-AB1338F5DD10}" srcOrd="4" destOrd="0" presId="urn:microsoft.com/office/officeart/2018/5/layout/CenteredIconLabelDescriptionList"/>
    <dgm:cxn modelId="{F7191817-BC04-4BDB-8E41-AE4D1722DE48}" type="presParOf" srcId="{8A7D5DA6-4AFA-4669-B79A-AB1338F5DD10}" destId="{410899CA-2618-4948-AB66-FD7EBAB91E2C}" srcOrd="0" destOrd="0" presId="urn:microsoft.com/office/officeart/2018/5/layout/CenteredIconLabelDescriptionList"/>
    <dgm:cxn modelId="{FAAB8CDB-012F-42A2-80DA-A432AFF9D882}" type="presParOf" srcId="{8A7D5DA6-4AFA-4669-B79A-AB1338F5DD10}" destId="{579ECB9D-4EF1-48C2-8C7C-D9C6EBE66450}" srcOrd="1" destOrd="0" presId="urn:microsoft.com/office/officeart/2018/5/layout/CenteredIconLabelDescriptionList"/>
    <dgm:cxn modelId="{E4F6B680-C02B-4C17-B4B7-E5602570BCF3}" type="presParOf" srcId="{8A7D5DA6-4AFA-4669-B79A-AB1338F5DD10}" destId="{F576BD3C-B0D1-4D8D-B713-D602FB731DD7}" srcOrd="2" destOrd="0" presId="urn:microsoft.com/office/officeart/2018/5/layout/CenteredIconLabelDescriptionList"/>
    <dgm:cxn modelId="{88338D17-A161-4A75-8863-85FA4F578A30}" type="presParOf" srcId="{8A7D5DA6-4AFA-4669-B79A-AB1338F5DD10}" destId="{DE97A7A3-B1B5-4751-BB9E-2557A8EDD85B}" srcOrd="3" destOrd="0" presId="urn:microsoft.com/office/officeart/2018/5/layout/CenteredIconLabelDescriptionList"/>
    <dgm:cxn modelId="{5F82B41F-5DD1-420D-ADEA-5A5D3EDD21BC}" type="presParOf" srcId="{8A7D5DA6-4AFA-4669-B79A-AB1338F5DD10}" destId="{8659E913-4D40-4D55-AA0E-822423DC56E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C2E508-8B20-432F-9B17-08B5BCDFB8E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00B61FA-AE93-4E1D-BE5C-D16096B870E1}">
      <dgm:prSet/>
      <dgm:spPr/>
      <dgm:t>
        <a:bodyPr/>
        <a:lstStyle/>
        <a:p>
          <a:r>
            <a:rPr lang="en-US" b="0" i="0"/>
            <a:t>Login Window: Username, Password, Remember Me</a:t>
          </a:r>
          <a:endParaRPr lang="en-US"/>
        </a:p>
      </dgm:t>
    </dgm:pt>
    <dgm:pt modelId="{BA4A7D9D-B83A-43C5-AB30-C380475A3CBC}" type="parTrans" cxnId="{D4B86AC9-1966-41E5-816A-60E5A2239501}">
      <dgm:prSet/>
      <dgm:spPr/>
      <dgm:t>
        <a:bodyPr/>
        <a:lstStyle/>
        <a:p>
          <a:endParaRPr lang="en-US"/>
        </a:p>
      </dgm:t>
    </dgm:pt>
    <dgm:pt modelId="{CE47B90D-0C11-48AE-8497-F5033ED67995}" type="sibTrans" cxnId="{D4B86AC9-1966-41E5-816A-60E5A2239501}">
      <dgm:prSet/>
      <dgm:spPr/>
      <dgm:t>
        <a:bodyPr/>
        <a:lstStyle/>
        <a:p>
          <a:endParaRPr lang="en-US"/>
        </a:p>
      </dgm:t>
    </dgm:pt>
    <dgm:pt modelId="{F60408E8-9050-49BC-B4E8-76529B1F8B8B}">
      <dgm:prSet/>
      <dgm:spPr/>
      <dgm:t>
        <a:bodyPr/>
        <a:lstStyle/>
        <a:p>
          <a:r>
            <a:rPr lang="en-US" b="0" i="0"/>
            <a:t>Main Window: Buttons for each entity</a:t>
          </a:r>
          <a:endParaRPr lang="en-US"/>
        </a:p>
      </dgm:t>
    </dgm:pt>
    <dgm:pt modelId="{41D666E2-CE9E-4908-A559-CD799D7AEF80}" type="parTrans" cxnId="{966B8371-011D-4DEE-A164-F5B4E5BBC40D}">
      <dgm:prSet/>
      <dgm:spPr/>
      <dgm:t>
        <a:bodyPr/>
        <a:lstStyle/>
        <a:p>
          <a:endParaRPr lang="en-US"/>
        </a:p>
      </dgm:t>
    </dgm:pt>
    <dgm:pt modelId="{01F437F8-28AE-4227-AED5-1C6C3777A30B}" type="sibTrans" cxnId="{966B8371-011D-4DEE-A164-F5B4E5BBC40D}">
      <dgm:prSet/>
      <dgm:spPr/>
      <dgm:t>
        <a:bodyPr/>
        <a:lstStyle/>
        <a:p>
          <a:endParaRPr lang="en-US"/>
        </a:p>
      </dgm:t>
    </dgm:pt>
    <dgm:pt modelId="{A6259837-E986-4D0E-A029-AD0934F43FF4}">
      <dgm:prSet/>
      <dgm:spPr/>
      <dgm:t>
        <a:bodyPr/>
        <a:lstStyle/>
        <a:p>
          <a:r>
            <a:rPr lang="en-US" b="0" i="0"/>
            <a:t>Search Functionality: Search for a book by name</a:t>
          </a:r>
          <a:endParaRPr lang="en-US"/>
        </a:p>
      </dgm:t>
    </dgm:pt>
    <dgm:pt modelId="{F45CD148-5AD0-41CC-8785-02D2552F81D9}" type="parTrans" cxnId="{16C4983D-DE10-4A5F-A532-68D91C6B4807}">
      <dgm:prSet/>
      <dgm:spPr/>
      <dgm:t>
        <a:bodyPr/>
        <a:lstStyle/>
        <a:p>
          <a:endParaRPr lang="en-US"/>
        </a:p>
      </dgm:t>
    </dgm:pt>
    <dgm:pt modelId="{5DC34173-7B4A-4708-9931-8DB1E6E144B2}" type="sibTrans" cxnId="{16C4983D-DE10-4A5F-A532-68D91C6B4807}">
      <dgm:prSet/>
      <dgm:spPr/>
      <dgm:t>
        <a:bodyPr/>
        <a:lstStyle/>
        <a:p>
          <a:endParaRPr lang="en-US"/>
        </a:p>
      </dgm:t>
    </dgm:pt>
    <dgm:pt modelId="{F3F3083E-F886-4A65-A3E6-B3BEA6FF4447}" type="pres">
      <dgm:prSet presAssocID="{7CC2E508-8B20-432F-9B17-08B5BCDFB8E1}" presName="root" presStyleCnt="0">
        <dgm:presLayoutVars>
          <dgm:dir/>
          <dgm:resizeHandles val="exact"/>
        </dgm:presLayoutVars>
      </dgm:prSet>
      <dgm:spPr/>
    </dgm:pt>
    <dgm:pt modelId="{020D56EB-51C0-411F-BF8E-ACBFDDB4FF6A}" type="pres">
      <dgm:prSet presAssocID="{100B61FA-AE93-4E1D-BE5C-D16096B870E1}" presName="compNode" presStyleCnt="0"/>
      <dgm:spPr/>
    </dgm:pt>
    <dgm:pt modelId="{11537C20-29D2-4306-A76F-47EB520662B4}" type="pres">
      <dgm:prSet presAssocID="{100B61FA-AE93-4E1D-BE5C-D16096B870E1}" presName="bgRect" presStyleLbl="bgShp" presStyleIdx="0" presStyleCnt="3"/>
      <dgm:spPr/>
    </dgm:pt>
    <dgm:pt modelId="{6B11B930-C94D-42CF-B470-586D1B8C98CC}" type="pres">
      <dgm:prSet presAssocID="{100B61FA-AE93-4E1D-BE5C-D16096B870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ED3B090B-6C39-473F-A5C2-6BB16664223E}" type="pres">
      <dgm:prSet presAssocID="{100B61FA-AE93-4E1D-BE5C-D16096B870E1}" presName="spaceRect" presStyleCnt="0"/>
      <dgm:spPr/>
    </dgm:pt>
    <dgm:pt modelId="{30359810-920F-4FFE-8EB9-65E7EC191C09}" type="pres">
      <dgm:prSet presAssocID="{100B61FA-AE93-4E1D-BE5C-D16096B870E1}" presName="parTx" presStyleLbl="revTx" presStyleIdx="0" presStyleCnt="3">
        <dgm:presLayoutVars>
          <dgm:chMax val="0"/>
          <dgm:chPref val="0"/>
        </dgm:presLayoutVars>
      </dgm:prSet>
      <dgm:spPr/>
    </dgm:pt>
    <dgm:pt modelId="{DECA2B04-8B79-4005-8A04-5C272BC2EFF7}" type="pres">
      <dgm:prSet presAssocID="{CE47B90D-0C11-48AE-8497-F5033ED67995}" presName="sibTrans" presStyleCnt="0"/>
      <dgm:spPr/>
    </dgm:pt>
    <dgm:pt modelId="{2B05037F-36CC-4E48-B7D2-E2F8B3AA6305}" type="pres">
      <dgm:prSet presAssocID="{F60408E8-9050-49BC-B4E8-76529B1F8B8B}" presName="compNode" presStyleCnt="0"/>
      <dgm:spPr/>
    </dgm:pt>
    <dgm:pt modelId="{7709CD6E-A1C5-4349-B3B5-27F4B96412F4}" type="pres">
      <dgm:prSet presAssocID="{F60408E8-9050-49BC-B4E8-76529B1F8B8B}" presName="bgRect" presStyleLbl="bgShp" presStyleIdx="1" presStyleCnt="3"/>
      <dgm:spPr/>
    </dgm:pt>
    <dgm:pt modelId="{97E9E415-AE31-4DF1-9CBB-024F6739DD7F}" type="pres">
      <dgm:prSet presAssocID="{F60408E8-9050-49BC-B4E8-76529B1F8B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1124F112-3805-43A4-B6FA-5898F69BBBF2}" type="pres">
      <dgm:prSet presAssocID="{F60408E8-9050-49BC-B4E8-76529B1F8B8B}" presName="spaceRect" presStyleCnt="0"/>
      <dgm:spPr/>
    </dgm:pt>
    <dgm:pt modelId="{984BD300-6D8C-473E-A8C4-A54B47824122}" type="pres">
      <dgm:prSet presAssocID="{F60408E8-9050-49BC-B4E8-76529B1F8B8B}" presName="parTx" presStyleLbl="revTx" presStyleIdx="1" presStyleCnt="3">
        <dgm:presLayoutVars>
          <dgm:chMax val="0"/>
          <dgm:chPref val="0"/>
        </dgm:presLayoutVars>
      </dgm:prSet>
      <dgm:spPr/>
    </dgm:pt>
    <dgm:pt modelId="{3A95A58A-A7C4-402D-8B33-FDAEE5A1EEE9}" type="pres">
      <dgm:prSet presAssocID="{01F437F8-28AE-4227-AED5-1C6C3777A30B}" presName="sibTrans" presStyleCnt="0"/>
      <dgm:spPr/>
    </dgm:pt>
    <dgm:pt modelId="{6B28D75D-45F5-4CFE-B9CE-77BE770FEF4F}" type="pres">
      <dgm:prSet presAssocID="{A6259837-E986-4D0E-A029-AD0934F43FF4}" presName="compNode" presStyleCnt="0"/>
      <dgm:spPr/>
    </dgm:pt>
    <dgm:pt modelId="{20BABB6A-358B-42F0-B8B2-A9780B920E76}" type="pres">
      <dgm:prSet presAssocID="{A6259837-E986-4D0E-A029-AD0934F43FF4}" presName="bgRect" presStyleLbl="bgShp" presStyleIdx="2" presStyleCnt="3"/>
      <dgm:spPr/>
    </dgm:pt>
    <dgm:pt modelId="{D8C07FF5-1677-41EB-80B4-68B51D107DF9}" type="pres">
      <dgm:prSet presAssocID="{A6259837-E986-4D0E-A029-AD0934F43F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4424BCF0-0016-4CD2-849D-D772B50A60B8}" type="pres">
      <dgm:prSet presAssocID="{A6259837-E986-4D0E-A029-AD0934F43FF4}" presName="spaceRect" presStyleCnt="0"/>
      <dgm:spPr/>
    </dgm:pt>
    <dgm:pt modelId="{E28F14EB-3E39-4FE9-A82A-27DC387E22CE}" type="pres">
      <dgm:prSet presAssocID="{A6259837-E986-4D0E-A029-AD0934F43F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553417-5E34-4813-BFFD-670FFB16BED7}" type="presOf" srcId="{A6259837-E986-4D0E-A029-AD0934F43FF4}" destId="{E28F14EB-3E39-4FE9-A82A-27DC387E22CE}" srcOrd="0" destOrd="0" presId="urn:microsoft.com/office/officeart/2018/2/layout/IconVerticalSolidList"/>
    <dgm:cxn modelId="{16C4983D-DE10-4A5F-A532-68D91C6B4807}" srcId="{7CC2E508-8B20-432F-9B17-08B5BCDFB8E1}" destId="{A6259837-E986-4D0E-A029-AD0934F43FF4}" srcOrd="2" destOrd="0" parTransId="{F45CD148-5AD0-41CC-8785-02D2552F81D9}" sibTransId="{5DC34173-7B4A-4708-9931-8DB1E6E144B2}"/>
    <dgm:cxn modelId="{C5556562-E0A7-4BAA-BD4B-5315A07959D6}" type="presOf" srcId="{F60408E8-9050-49BC-B4E8-76529B1F8B8B}" destId="{984BD300-6D8C-473E-A8C4-A54B47824122}" srcOrd="0" destOrd="0" presId="urn:microsoft.com/office/officeart/2018/2/layout/IconVerticalSolidList"/>
    <dgm:cxn modelId="{966B8371-011D-4DEE-A164-F5B4E5BBC40D}" srcId="{7CC2E508-8B20-432F-9B17-08B5BCDFB8E1}" destId="{F60408E8-9050-49BC-B4E8-76529B1F8B8B}" srcOrd="1" destOrd="0" parTransId="{41D666E2-CE9E-4908-A559-CD799D7AEF80}" sibTransId="{01F437F8-28AE-4227-AED5-1C6C3777A30B}"/>
    <dgm:cxn modelId="{831BC4B3-386E-4BB8-8600-E79A8CBABB15}" type="presOf" srcId="{100B61FA-AE93-4E1D-BE5C-D16096B870E1}" destId="{30359810-920F-4FFE-8EB9-65E7EC191C09}" srcOrd="0" destOrd="0" presId="urn:microsoft.com/office/officeart/2018/2/layout/IconVerticalSolidList"/>
    <dgm:cxn modelId="{D4B86AC9-1966-41E5-816A-60E5A2239501}" srcId="{7CC2E508-8B20-432F-9B17-08B5BCDFB8E1}" destId="{100B61FA-AE93-4E1D-BE5C-D16096B870E1}" srcOrd="0" destOrd="0" parTransId="{BA4A7D9D-B83A-43C5-AB30-C380475A3CBC}" sibTransId="{CE47B90D-0C11-48AE-8497-F5033ED67995}"/>
    <dgm:cxn modelId="{632CD6DE-FE82-4BD8-9996-37F5468DE1B7}" type="presOf" srcId="{7CC2E508-8B20-432F-9B17-08B5BCDFB8E1}" destId="{F3F3083E-F886-4A65-A3E6-B3BEA6FF4447}" srcOrd="0" destOrd="0" presId="urn:microsoft.com/office/officeart/2018/2/layout/IconVerticalSolidList"/>
    <dgm:cxn modelId="{739E5996-FAA1-4725-95C7-FC3E0EF35C1D}" type="presParOf" srcId="{F3F3083E-F886-4A65-A3E6-B3BEA6FF4447}" destId="{020D56EB-51C0-411F-BF8E-ACBFDDB4FF6A}" srcOrd="0" destOrd="0" presId="urn:microsoft.com/office/officeart/2018/2/layout/IconVerticalSolidList"/>
    <dgm:cxn modelId="{82DBB767-E0B4-49AA-A124-73F13AF037F6}" type="presParOf" srcId="{020D56EB-51C0-411F-BF8E-ACBFDDB4FF6A}" destId="{11537C20-29D2-4306-A76F-47EB520662B4}" srcOrd="0" destOrd="0" presId="urn:microsoft.com/office/officeart/2018/2/layout/IconVerticalSolidList"/>
    <dgm:cxn modelId="{DAD9E31C-B0F9-432A-9DD2-0D3B4AE4D597}" type="presParOf" srcId="{020D56EB-51C0-411F-BF8E-ACBFDDB4FF6A}" destId="{6B11B930-C94D-42CF-B470-586D1B8C98CC}" srcOrd="1" destOrd="0" presId="urn:microsoft.com/office/officeart/2018/2/layout/IconVerticalSolidList"/>
    <dgm:cxn modelId="{408A7363-90FD-47E9-96DF-289CB48F29A0}" type="presParOf" srcId="{020D56EB-51C0-411F-BF8E-ACBFDDB4FF6A}" destId="{ED3B090B-6C39-473F-A5C2-6BB16664223E}" srcOrd="2" destOrd="0" presId="urn:microsoft.com/office/officeart/2018/2/layout/IconVerticalSolidList"/>
    <dgm:cxn modelId="{BB8B2926-1C8B-4B47-A72F-A1244633395B}" type="presParOf" srcId="{020D56EB-51C0-411F-BF8E-ACBFDDB4FF6A}" destId="{30359810-920F-4FFE-8EB9-65E7EC191C09}" srcOrd="3" destOrd="0" presId="urn:microsoft.com/office/officeart/2018/2/layout/IconVerticalSolidList"/>
    <dgm:cxn modelId="{F84141F2-FFA7-43A2-B525-869FDAA556C8}" type="presParOf" srcId="{F3F3083E-F886-4A65-A3E6-B3BEA6FF4447}" destId="{DECA2B04-8B79-4005-8A04-5C272BC2EFF7}" srcOrd="1" destOrd="0" presId="urn:microsoft.com/office/officeart/2018/2/layout/IconVerticalSolidList"/>
    <dgm:cxn modelId="{CAE4484E-2F1B-45FB-8F24-6B166D4420BA}" type="presParOf" srcId="{F3F3083E-F886-4A65-A3E6-B3BEA6FF4447}" destId="{2B05037F-36CC-4E48-B7D2-E2F8B3AA6305}" srcOrd="2" destOrd="0" presId="urn:microsoft.com/office/officeart/2018/2/layout/IconVerticalSolidList"/>
    <dgm:cxn modelId="{60956670-F31C-45FA-81E3-39FB56304E8D}" type="presParOf" srcId="{2B05037F-36CC-4E48-B7D2-E2F8B3AA6305}" destId="{7709CD6E-A1C5-4349-B3B5-27F4B96412F4}" srcOrd="0" destOrd="0" presId="urn:microsoft.com/office/officeart/2018/2/layout/IconVerticalSolidList"/>
    <dgm:cxn modelId="{4513CF19-AD60-4898-92EB-CC090C09C0A4}" type="presParOf" srcId="{2B05037F-36CC-4E48-B7D2-E2F8B3AA6305}" destId="{97E9E415-AE31-4DF1-9CBB-024F6739DD7F}" srcOrd="1" destOrd="0" presId="urn:microsoft.com/office/officeart/2018/2/layout/IconVerticalSolidList"/>
    <dgm:cxn modelId="{4B51A159-47DA-4AFD-92FE-E79EDAA9F3C9}" type="presParOf" srcId="{2B05037F-36CC-4E48-B7D2-E2F8B3AA6305}" destId="{1124F112-3805-43A4-B6FA-5898F69BBBF2}" srcOrd="2" destOrd="0" presId="urn:microsoft.com/office/officeart/2018/2/layout/IconVerticalSolidList"/>
    <dgm:cxn modelId="{61157BC5-75CD-4F27-9F73-560414FFB1B9}" type="presParOf" srcId="{2B05037F-36CC-4E48-B7D2-E2F8B3AA6305}" destId="{984BD300-6D8C-473E-A8C4-A54B47824122}" srcOrd="3" destOrd="0" presId="urn:microsoft.com/office/officeart/2018/2/layout/IconVerticalSolidList"/>
    <dgm:cxn modelId="{5464D131-4816-4724-8B8B-60F8559ACDE3}" type="presParOf" srcId="{F3F3083E-F886-4A65-A3E6-B3BEA6FF4447}" destId="{3A95A58A-A7C4-402D-8B33-FDAEE5A1EEE9}" srcOrd="3" destOrd="0" presId="urn:microsoft.com/office/officeart/2018/2/layout/IconVerticalSolidList"/>
    <dgm:cxn modelId="{17F7C844-6C42-44FC-8DAF-1D8E70EA43C9}" type="presParOf" srcId="{F3F3083E-F886-4A65-A3E6-B3BEA6FF4447}" destId="{6B28D75D-45F5-4CFE-B9CE-77BE770FEF4F}" srcOrd="4" destOrd="0" presId="urn:microsoft.com/office/officeart/2018/2/layout/IconVerticalSolidList"/>
    <dgm:cxn modelId="{DA27ED44-8B3A-4F85-A4C6-9395E7881987}" type="presParOf" srcId="{6B28D75D-45F5-4CFE-B9CE-77BE770FEF4F}" destId="{20BABB6A-358B-42F0-B8B2-A9780B920E76}" srcOrd="0" destOrd="0" presId="urn:microsoft.com/office/officeart/2018/2/layout/IconVerticalSolidList"/>
    <dgm:cxn modelId="{F79D0AD6-327F-45C2-B165-0F6FA62BB40B}" type="presParOf" srcId="{6B28D75D-45F5-4CFE-B9CE-77BE770FEF4F}" destId="{D8C07FF5-1677-41EB-80B4-68B51D107DF9}" srcOrd="1" destOrd="0" presId="urn:microsoft.com/office/officeart/2018/2/layout/IconVerticalSolidList"/>
    <dgm:cxn modelId="{7B088319-54DD-47FA-B1E2-90CE3E8C3352}" type="presParOf" srcId="{6B28D75D-45F5-4CFE-B9CE-77BE770FEF4F}" destId="{4424BCF0-0016-4CD2-849D-D772B50A60B8}" srcOrd="2" destOrd="0" presId="urn:microsoft.com/office/officeart/2018/2/layout/IconVerticalSolidList"/>
    <dgm:cxn modelId="{B2E4475E-E47D-4313-A64C-A80FBBDF0B30}" type="presParOf" srcId="{6B28D75D-45F5-4CFE-B9CE-77BE770FEF4F}" destId="{E28F14EB-3E39-4FE9-A82A-27DC387E22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33EEC6-1658-487B-B2CB-249EE9CF783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5E81B2-D955-4C15-8054-2582C2A3F3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Successes: Implemented key features, login functionality, and search capability</a:t>
          </a:r>
          <a:endParaRPr lang="en-US"/>
        </a:p>
      </dgm:t>
    </dgm:pt>
    <dgm:pt modelId="{9A7C1AA2-A1F0-4098-A5E0-6FCFF8C0B886}" type="parTrans" cxnId="{615854EC-C641-4428-A574-8231D2556FD0}">
      <dgm:prSet/>
      <dgm:spPr/>
      <dgm:t>
        <a:bodyPr/>
        <a:lstStyle/>
        <a:p>
          <a:endParaRPr lang="en-US"/>
        </a:p>
      </dgm:t>
    </dgm:pt>
    <dgm:pt modelId="{BA09D69B-DE14-4D09-837B-05B6F5F91A0C}" type="sibTrans" cxnId="{615854EC-C641-4428-A574-8231D2556F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A39E58-E91A-4283-BD19-6B303EAEF7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Challenges: Implementing advanced features, ensuring data integrity</a:t>
          </a:r>
          <a:endParaRPr lang="en-US"/>
        </a:p>
      </dgm:t>
    </dgm:pt>
    <dgm:pt modelId="{A9849581-892D-4D4E-BCB0-975952B06364}" type="parTrans" cxnId="{F7E9571D-6FB6-44BF-A8DA-244354AE73AB}">
      <dgm:prSet/>
      <dgm:spPr/>
      <dgm:t>
        <a:bodyPr/>
        <a:lstStyle/>
        <a:p>
          <a:endParaRPr lang="en-US"/>
        </a:p>
      </dgm:t>
    </dgm:pt>
    <dgm:pt modelId="{1DE11BE0-DC20-418E-812D-56F962AA734D}" type="sibTrans" cxnId="{F7E9571D-6FB6-44BF-A8DA-244354AE73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E901B4-1837-4FF6-BE45-36C8BB1692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Future Enhancements: Adding more features like user management, advanced search, and analytics</a:t>
          </a:r>
          <a:endParaRPr lang="en-US"/>
        </a:p>
      </dgm:t>
    </dgm:pt>
    <dgm:pt modelId="{65C43CF9-CB43-4DB7-A3AD-CDF39C05B05E}" type="parTrans" cxnId="{4175A431-532C-4FE9-AEA2-75EEB8883DEA}">
      <dgm:prSet/>
      <dgm:spPr/>
      <dgm:t>
        <a:bodyPr/>
        <a:lstStyle/>
        <a:p>
          <a:endParaRPr lang="en-US"/>
        </a:p>
      </dgm:t>
    </dgm:pt>
    <dgm:pt modelId="{597BD8E8-B428-49AC-AF5C-20DE91B2EF42}" type="sibTrans" cxnId="{4175A431-532C-4FE9-AEA2-75EEB8883D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669BA0-5D1C-4D9D-9CA7-0838E223E6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Thank You!</a:t>
          </a:r>
          <a:endParaRPr lang="en-US"/>
        </a:p>
      </dgm:t>
    </dgm:pt>
    <dgm:pt modelId="{F10BDDA1-1537-4CC1-A32C-C1C40ACEC383}" type="parTrans" cxnId="{EF86E559-C756-425E-9AF2-E6B52974C69B}">
      <dgm:prSet/>
      <dgm:spPr/>
      <dgm:t>
        <a:bodyPr/>
        <a:lstStyle/>
        <a:p>
          <a:endParaRPr lang="en-US"/>
        </a:p>
      </dgm:t>
    </dgm:pt>
    <dgm:pt modelId="{6A470C5D-6406-492B-8715-34B44E30F7B5}" type="sibTrans" cxnId="{EF86E559-C756-425E-9AF2-E6B52974C69B}">
      <dgm:prSet/>
      <dgm:spPr/>
      <dgm:t>
        <a:bodyPr/>
        <a:lstStyle/>
        <a:p>
          <a:endParaRPr lang="en-US"/>
        </a:p>
      </dgm:t>
    </dgm:pt>
    <dgm:pt modelId="{9AD85E6D-A7C4-4711-806B-AC075F6DFAE4}" type="pres">
      <dgm:prSet presAssocID="{D533EEC6-1658-487B-B2CB-249EE9CF783A}" presName="root" presStyleCnt="0">
        <dgm:presLayoutVars>
          <dgm:dir/>
          <dgm:resizeHandles val="exact"/>
        </dgm:presLayoutVars>
      </dgm:prSet>
      <dgm:spPr/>
    </dgm:pt>
    <dgm:pt modelId="{722EB177-B8FB-4C9B-9F72-5213302862DE}" type="pres">
      <dgm:prSet presAssocID="{D533EEC6-1658-487B-B2CB-249EE9CF783A}" presName="container" presStyleCnt="0">
        <dgm:presLayoutVars>
          <dgm:dir/>
          <dgm:resizeHandles val="exact"/>
        </dgm:presLayoutVars>
      </dgm:prSet>
      <dgm:spPr/>
    </dgm:pt>
    <dgm:pt modelId="{49FF3538-ED6D-42BD-A0B1-7F6D9AA06FCD}" type="pres">
      <dgm:prSet presAssocID="{D25E81B2-D955-4C15-8054-2582C2A3F3EC}" presName="compNode" presStyleCnt="0"/>
      <dgm:spPr/>
    </dgm:pt>
    <dgm:pt modelId="{B555CFB1-B7D9-46CB-8215-CC3B72226023}" type="pres">
      <dgm:prSet presAssocID="{D25E81B2-D955-4C15-8054-2582C2A3F3EC}" presName="iconBgRect" presStyleLbl="bgShp" presStyleIdx="0" presStyleCnt="4"/>
      <dgm:spPr/>
    </dgm:pt>
    <dgm:pt modelId="{C466360B-C64B-4C0B-B0ED-02F4F18C3498}" type="pres">
      <dgm:prSet presAssocID="{D25E81B2-D955-4C15-8054-2582C2A3F3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255B2ADF-0B96-48E5-99F9-4AEE12B84540}" type="pres">
      <dgm:prSet presAssocID="{D25E81B2-D955-4C15-8054-2582C2A3F3EC}" presName="spaceRect" presStyleCnt="0"/>
      <dgm:spPr/>
    </dgm:pt>
    <dgm:pt modelId="{94B05094-4ABB-429C-9C3B-483EF7F3B553}" type="pres">
      <dgm:prSet presAssocID="{D25E81B2-D955-4C15-8054-2582C2A3F3EC}" presName="textRect" presStyleLbl="revTx" presStyleIdx="0" presStyleCnt="4">
        <dgm:presLayoutVars>
          <dgm:chMax val="1"/>
          <dgm:chPref val="1"/>
        </dgm:presLayoutVars>
      </dgm:prSet>
      <dgm:spPr/>
    </dgm:pt>
    <dgm:pt modelId="{B2BF4191-EBD8-4F75-AA10-9D9BFAC320D9}" type="pres">
      <dgm:prSet presAssocID="{BA09D69B-DE14-4D09-837B-05B6F5F91A0C}" presName="sibTrans" presStyleLbl="sibTrans2D1" presStyleIdx="0" presStyleCnt="0"/>
      <dgm:spPr/>
    </dgm:pt>
    <dgm:pt modelId="{FD8851D1-D1F9-4486-9950-896694B3C34C}" type="pres">
      <dgm:prSet presAssocID="{56A39E58-E91A-4283-BD19-6B303EAEF75E}" presName="compNode" presStyleCnt="0"/>
      <dgm:spPr/>
    </dgm:pt>
    <dgm:pt modelId="{8AE02164-93AC-4160-9492-85A52FFB0125}" type="pres">
      <dgm:prSet presAssocID="{56A39E58-E91A-4283-BD19-6B303EAEF75E}" presName="iconBgRect" presStyleLbl="bgShp" presStyleIdx="1" presStyleCnt="4"/>
      <dgm:spPr/>
    </dgm:pt>
    <dgm:pt modelId="{C1F5C158-ECB1-4B54-9A94-5C2D26838462}" type="pres">
      <dgm:prSet presAssocID="{56A39E58-E91A-4283-BD19-6B303EAEF7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A3B7FC5-8D3A-4E78-ADD4-BF18F847D307}" type="pres">
      <dgm:prSet presAssocID="{56A39E58-E91A-4283-BD19-6B303EAEF75E}" presName="spaceRect" presStyleCnt="0"/>
      <dgm:spPr/>
    </dgm:pt>
    <dgm:pt modelId="{29EEAD67-7215-46E6-81B7-DAEEB5A3D442}" type="pres">
      <dgm:prSet presAssocID="{56A39E58-E91A-4283-BD19-6B303EAEF75E}" presName="textRect" presStyleLbl="revTx" presStyleIdx="1" presStyleCnt="4">
        <dgm:presLayoutVars>
          <dgm:chMax val="1"/>
          <dgm:chPref val="1"/>
        </dgm:presLayoutVars>
      </dgm:prSet>
      <dgm:spPr/>
    </dgm:pt>
    <dgm:pt modelId="{D4B3DD45-AA62-4D8B-9B05-29D0DE074986}" type="pres">
      <dgm:prSet presAssocID="{1DE11BE0-DC20-418E-812D-56F962AA734D}" presName="sibTrans" presStyleLbl="sibTrans2D1" presStyleIdx="0" presStyleCnt="0"/>
      <dgm:spPr/>
    </dgm:pt>
    <dgm:pt modelId="{9EC015DE-0BC3-488B-8B93-13B2982EB051}" type="pres">
      <dgm:prSet presAssocID="{78E901B4-1837-4FF6-BE45-36C8BB16925C}" presName="compNode" presStyleCnt="0"/>
      <dgm:spPr/>
    </dgm:pt>
    <dgm:pt modelId="{AF3A669F-7A78-432B-BDC3-3DBBB7B34DAD}" type="pres">
      <dgm:prSet presAssocID="{78E901B4-1837-4FF6-BE45-36C8BB16925C}" presName="iconBgRect" presStyleLbl="bgShp" presStyleIdx="2" presStyleCnt="4"/>
      <dgm:spPr/>
    </dgm:pt>
    <dgm:pt modelId="{25E76D14-733A-436B-A834-3BEBB0AD42AB}" type="pres">
      <dgm:prSet presAssocID="{78E901B4-1837-4FF6-BE45-36C8BB1692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28E36FC-76A8-4CDE-908D-AFEF9CC3FD2B}" type="pres">
      <dgm:prSet presAssocID="{78E901B4-1837-4FF6-BE45-36C8BB16925C}" presName="spaceRect" presStyleCnt="0"/>
      <dgm:spPr/>
    </dgm:pt>
    <dgm:pt modelId="{88783F61-5E23-4BB3-BDFF-DEB00386FFB8}" type="pres">
      <dgm:prSet presAssocID="{78E901B4-1837-4FF6-BE45-36C8BB16925C}" presName="textRect" presStyleLbl="revTx" presStyleIdx="2" presStyleCnt="4">
        <dgm:presLayoutVars>
          <dgm:chMax val="1"/>
          <dgm:chPref val="1"/>
        </dgm:presLayoutVars>
      </dgm:prSet>
      <dgm:spPr/>
    </dgm:pt>
    <dgm:pt modelId="{875ACA91-3200-405B-9427-27F45988BFDB}" type="pres">
      <dgm:prSet presAssocID="{597BD8E8-B428-49AC-AF5C-20DE91B2EF42}" presName="sibTrans" presStyleLbl="sibTrans2D1" presStyleIdx="0" presStyleCnt="0"/>
      <dgm:spPr/>
    </dgm:pt>
    <dgm:pt modelId="{D1991DA1-E3A5-446C-BAD5-64BC0E4A348E}" type="pres">
      <dgm:prSet presAssocID="{05669BA0-5D1C-4D9D-9CA7-0838E223E682}" presName="compNode" presStyleCnt="0"/>
      <dgm:spPr/>
    </dgm:pt>
    <dgm:pt modelId="{1289ECCC-D736-437B-A545-1E5827CF4BEA}" type="pres">
      <dgm:prSet presAssocID="{05669BA0-5D1C-4D9D-9CA7-0838E223E682}" presName="iconBgRect" presStyleLbl="bgShp" presStyleIdx="3" presStyleCnt="4"/>
      <dgm:spPr/>
    </dgm:pt>
    <dgm:pt modelId="{D8548C6D-6B86-4BF3-8418-0FB97CF406F4}" type="pres">
      <dgm:prSet presAssocID="{05669BA0-5D1C-4D9D-9CA7-0838E223E6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39A39B07-466F-48EE-9A35-0229371FF381}" type="pres">
      <dgm:prSet presAssocID="{05669BA0-5D1C-4D9D-9CA7-0838E223E682}" presName="spaceRect" presStyleCnt="0"/>
      <dgm:spPr/>
    </dgm:pt>
    <dgm:pt modelId="{891A5995-713E-4FED-A55B-744E094D004C}" type="pres">
      <dgm:prSet presAssocID="{05669BA0-5D1C-4D9D-9CA7-0838E223E6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C6FE304-56B0-4EDA-8843-A7EFC566CED2}" type="presOf" srcId="{78E901B4-1837-4FF6-BE45-36C8BB16925C}" destId="{88783F61-5E23-4BB3-BDFF-DEB00386FFB8}" srcOrd="0" destOrd="0" presId="urn:microsoft.com/office/officeart/2018/2/layout/IconCircleList"/>
    <dgm:cxn modelId="{F7E9571D-6FB6-44BF-A8DA-244354AE73AB}" srcId="{D533EEC6-1658-487B-B2CB-249EE9CF783A}" destId="{56A39E58-E91A-4283-BD19-6B303EAEF75E}" srcOrd="1" destOrd="0" parTransId="{A9849581-892D-4D4E-BCB0-975952B06364}" sibTransId="{1DE11BE0-DC20-418E-812D-56F962AA734D}"/>
    <dgm:cxn modelId="{086B7521-0616-463C-AFC3-0646F0E39380}" type="presOf" srcId="{56A39E58-E91A-4283-BD19-6B303EAEF75E}" destId="{29EEAD67-7215-46E6-81B7-DAEEB5A3D442}" srcOrd="0" destOrd="0" presId="urn:microsoft.com/office/officeart/2018/2/layout/IconCircleList"/>
    <dgm:cxn modelId="{762BE129-65CE-4BDB-9E79-07D60A41B2FD}" type="presOf" srcId="{D25E81B2-D955-4C15-8054-2582C2A3F3EC}" destId="{94B05094-4ABB-429C-9C3B-483EF7F3B553}" srcOrd="0" destOrd="0" presId="urn:microsoft.com/office/officeart/2018/2/layout/IconCircleList"/>
    <dgm:cxn modelId="{4175A431-532C-4FE9-AEA2-75EEB8883DEA}" srcId="{D533EEC6-1658-487B-B2CB-249EE9CF783A}" destId="{78E901B4-1837-4FF6-BE45-36C8BB16925C}" srcOrd="2" destOrd="0" parTransId="{65C43CF9-CB43-4DB7-A3AD-CDF39C05B05E}" sibTransId="{597BD8E8-B428-49AC-AF5C-20DE91B2EF42}"/>
    <dgm:cxn modelId="{EF86E559-C756-425E-9AF2-E6B52974C69B}" srcId="{D533EEC6-1658-487B-B2CB-249EE9CF783A}" destId="{05669BA0-5D1C-4D9D-9CA7-0838E223E682}" srcOrd="3" destOrd="0" parTransId="{F10BDDA1-1537-4CC1-A32C-C1C40ACEC383}" sibTransId="{6A470C5D-6406-492B-8715-34B44E30F7B5}"/>
    <dgm:cxn modelId="{0364B284-DACF-44DB-8DB9-CDE6AE102FBA}" type="presOf" srcId="{BA09D69B-DE14-4D09-837B-05B6F5F91A0C}" destId="{B2BF4191-EBD8-4F75-AA10-9D9BFAC320D9}" srcOrd="0" destOrd="0" presId="urn:microsoft.com/office/officeart/2018/2/layout/IconCircleList"/>
    <dgm:cxn modelId="{59B1DDCE-51A3-49E9-A400-B74A3C649E07}" type="presOf" srcId="{1DE11BE0-DC20-418E-812D-56F962AA734D}" destId="{D4B3DD45-AA62-4D8B-9B05-29D0DE074986}" srcOrd="0" destOrd="0" presId="urn:microsoft.com/office/officeart/2018/2/layout/IconCircleList"/>
    <dgm:cxn modelId="{09A98EDD-4293-4113-BC07-D7CDBB9BC070}" type="presOf" srcId="{D533EEC6-1658-487B-B2CB-249EE9CF783A}" destId="{9AD85E6D-A7C4-4711-806B-AC075F6DFAE4}" srcOrd="0" destOrd="0" presId="urn:microsoft.com/office/officeart/2018/2/layout/IconCircleList"/>
    <dgm:cxn modelId="{C62801DF-9D3B-4E9F-8E31-5E6C6D7E2BE4}" type="presOf" srcId="{05669BA0-5D1C-4D9D-9CA7-0838E223E682}" destId="{891A5995-713E-4FED-A55B-744E094D004C}" srcOrd="0" destOrd="0" presId="urn:microsoft.com/office/officeart/2018/2/layout/IconCircleList"/>
    <dgm:cxn modelId="{615854EC-C641-4428-A574-8231D2556FD0}" srcId="{D533EEC6-1658-487B-B2CB-249EE9CF783A}" destId="{D25E81B2-D955-4C15-8054-2582C2A3F3EC}" srcOrd="0" destOrd="0" parTransId="{9A7C1AA2-A1F0-4098-A5E0-6FCFF8C0B886}" sibTransId="{BA09D69B-DE14-4D09-837B-05B6F5F91A0C}"/>
    <dgm:cxn modelId="{EA1546F9-F2AC-44C1-AB58-853F56956263}" type="presOf" srcId="{597BD8E8-B428-49AC-AF5C-20DE91B2EF42}" destId="{875ACA91-3200-405B-9427-27F45988BFDB}" srcOrd="0" destOrd="0" presId="urn:microsoft.com/office/officeart/2018/2/layout/IconCircleList"/>
    <dgm:cxn modelId="{FC75FEDE-F5C2-4F4D-B40C-51E7320D44A8}" type="presParOf" srcId="{9AD85E6D-A7C4-4711-806B-AC075F6DFAE4}" destId="{722EB177-B8FB-4C9B-9F72-5213302862DE}" srcOrd="0" destOrd="0" presId="urn:microsoft.com/office/officeart/2018/2/layout/IconCircleList"/>
    <dgm:cxn modelId="{251F6E9A-0E0D-4A8F-B23C-159BDAAB5D4B}" type="presParOf" srcId="{722EB177-B8FB-4C9B-9F72-5213302862DE}" destId="{49FF3538-ED6D-42BD-A0B1-7F6D9AA06FCD}" srcOrd="0" destOrd="0" presId="urn:microsoft.com/office/officeart/2018/2/layout/IconCircleList"/>
    <dgm:cxn modelId="{EFB9E3A6-E199-4B68-9A32-9F9CC215B6F9}" type="presParOf" srcId="{49FF3538-ED6D-42BD-A0B1-7F6D9AA06FCD}" destId="{B555CFB1-B7D9-46CB-8215-CC3B72226023}" srcOrd="0" destOrd="0" presId="urn:microsoft.com/office/officeart/2018/2/layout/IconCircleList"/>
    <dgm:cxn modelId="{F6530E98-10F6-4E7A-8F24-5AD939FFB099}" type="presParOf" srcId="{49FF3538-ED6D-42BD-A0B1-7F6D9AA06FCD}" destId="{C466360B-C64B-4C0B-B0ED-02F4F18C3498}" srcOrd="1" destOrd="0" presId="urn:microsoft.com/office/officeart/2018/2/layout/IconCircleList"/>
    <dgm:cxn modelId="{5594DF5F-39CB-4A75-A61A-D76B2CA10791}" type="presParOf" srcId="{49FF3538-ED6D-42BD-A0B1-7F6D9AA06FCD}" destId="{255B2ADF-0B96-48E5-99F9-4AEE12B84540}" srcOrd="2" destOrd="0" presId="urn:microsoft.com/office/officeart/2018/2/layout/IconCircleList"/>
    <dgm:cxn modelId="{9DB4489C-EB5D-48DB-A0FA-CBB3DCBE544A}" type="presParOf" srcId="{49FF3538-ED6D-42BD-A0B1-7F6D9AA06FCD}" destId="{94B05094-4ABB-429C-9C3B-483EF7F3B553}" srcOrd="3" destOrd="0" presId="urn:microsoft.com/office/officeart/2018/2/layout/IconCircleList"/>
    <dgm:cxn modelId="{9A2329E9-9409-4EAA-B6A9-8EE9B6613C98}" type="presParOf" srcId="{722EB177-B8FB-4C9B-9F72-5213302862DE}" destId="{B2BF4191-EBD8-4F75-AA10-9D9BFAC320D9}" srcOrd="1" destOrd="0" presId="urn:microsoft.com/office/officeart/2018/2/layout/IconCircleList"/>
    <dgm:cxn modelId="{7BE4F050-F743-49B2-9287-36C20A529A60}" type="presParOf" srcId="{722EB177-B8FB-4C9B-9F72-5213302862DE}" destId="{FD8851D1-D1F9-4486-9950-896694B3C34C}" srcOrd="2" destOrd="0" presId="urn:microsoft.com/office/officeart/2018/2/layout/IconCircleList"/>
    <dgm:cxn modelId="{A1D43399-A24A-441E-8C3D-889F83869999}" type="presParOf" srcId="{FD8851D1-D1F9-4486-9950-896694B3C34C}" destId="{8AE02164-93AC-4160-9492-85A52FFB0125}" srcOrd="0" destOrd="0" presId="urn:microsoft.com/office/officeart/2018/2/layout/IconCircleList"/>
    <dgm:cxn modelId="{42C4233A-7942-4492-88E2-50878E1E538F}" type="presParOf" srcId="{FD8851D1-D1F9-4486-9950-896694B3C34C}" destId="{C1F5C158-ECB1-4B54-9A94-5C2D26838462}" srcOrd="1" destOrd="0" presId="urn:microsoft.com/office/officeart/2018/2/layout/IconCircleList"/>
    <dgm:cxn modelId="{B5242757-A6BE-48D9-AD64-82CCA7038EA2}" type="presParOf" srcId="{FD8851D1-D1F9-4486-9950-896694B3C34C}" destId="{2A3B7FC5-8D3A-4E78-ADD4-BF18F847D307}" srcOrd="2" destOrd="0" presId="urn:microsoft.com/office/officeart/2018/2/layout/IconCircleList"/>
    <dgm:cxn modelId="{4D0752F3-EFBC-4BF1-B256-312C07741E27}" type="presParOf" srcId="{FD8851D1-D1F9-4486-9950-896694B3C34C}" destId="{29EEAD67-7215-46E6-81B7-DAEEB5A3D442}" srcOrd="3" destOrd="0" presId="urn:microsoft.com/office/officeart/2018/2/layout/IconCircleList"/>
    <dgm:cxn modelId="{02BC1ED3-8F5D-4C34-A5ED-AD419C967E82}" type="presParOf" srcId="{722EB177-B8FB-4C9B-9F72-5213302862DE}" destId="{D4B3DD45-AA62-4D8B-9B05-29D0DE074986}" srcOrd="3" destOrd="0" presId="urn:microsoft.com/office/officeart/2018/2/layout/IconCircleList"/>
    <dgm:cxn modelId="{C89128E8-1932-4F8F-B739-B5C37C81507F}" type="presParOf" srcId="{722EB177-B8FB-4C9B-9F72-5213302862DE}" destId="{9EC015DE-0BC3-488B-8B93-13B2982EB051}" srcOrd="4" destOrd="0" presId="urn:microsoft.com/office/officeart/2018/2/layout/IconCircleList"/>
    <dgm:cxn modelId="{6F034F51-ABEB-4651-A040-EB3D9C012E5B}" type="presParOf" srcId="{9EC015DE-0BC3-488B-8B93-13B2982EB051}" destId="{AF3A669F-7A78-432B-BDC3-3DBBB7B34DAD}" srcOrd="0" destOrd="0" presId="urn:microsoft.com/office/officeart/2018/2/layout/IconCircleList"/>
    <dgm:cxn modelId="{3D7E95F2-9AA6-4AE1-B0DB-B493A4798910}" type="presParOf" srcId="{9EC015DE-0BC3-488B-8B93-13B2982EB051}" destId="{25E76D14-733A-436B-A834-3BEBB0AD42AB}" srcOrd="1" destOrd="0" presId="urn:microsoft.com/office/officeart/2018/2/layout/IconCircleList"/>
    <dgm:cxn modelId="{3C3E1F3E-4A03-409B-9DD4-876BD205151A}" type="presParOf" srcId="{9EC015DE-0BC3-488B-8B93-13B2982EB051}" destId="{128E36FC-76A8-4CDE-908D-AFEF9CC3FD2B}" srcOrd="2" destOrd="0" presId="urn:microsoft.com/office/officeart/2018/2/layout/IconCircleList"/>
    <dgm:cxn modelId="{F3693F73-6447-4FDE-8CAC-4A3DBA3C79E8}" type="presParOf" srcId="{9EC015DE-0BC3-488B-8B93-13B2982EB051}" destId="{88783F61-5E23-4BB3-BDFF-DEB00386FFB8}" srcOrd="3" destOrd="0" presId="urn:microsoft.com/office/officeart/2018/2/layout/IconCircleList"/>
    <dgm:cxn modelId="{FAF0DF71-3F43-4695-8F5B-758992DAD244}" type="presParOf" srcId="{722EB177-B8FB-4C9B-9F72-5213302862DE}" destId="{875ACA91-3200-405B-9427-27F45988BFDB}" srcOrd="5" destOrd="0" presId="urn:microsoft.com/office/officeart/2018/2/layout/IconCircleList"/>
    <dgm:cxn modelId="{12CB91A3-E69E-44A9-9808-67680B0ACC24}" type="presParOf" srcId="{722EB177-B8FB-4C9B-9F72-5213302862DE}" destId="{D1991DA1-E3A5-446C-BAD5-64BC0E4A348E}" srcOrd="6" destOrd="0" presId="urn:microsoft.com/office/officeart/2018/2/layout/IconCircleList"/>
    <dgm:cxn modelId="{1E75A089-416A-4F09-A88F-1A8CEAD913D4}" type="presParOf" srcId="{D1991DA1-E3A5-446C-BAD5-64BC0E4A348E}" destId="{1289ECCC-D736-437B-A545-1E5827CF4BEA}" srcOrd="0" destOrd="0" presId="urn:microsoft.com/office/officeart/2018/2/layout/IconCircleList"/>
    <dgm:cxn modelId="{0E820DEC-6D14-411F-929B-4587579F05E0}" type="presParOf" srcId="{D1991DA1-E3A5-446C-BAD5-64BC0E4A348E}" destId="{D8548C6D-6B86-4BF3-8418-0FB97CF406F4}" srcOrd="1" destOrd="0" presId="urn:microsoft.com/office/officeart/2018/2/layout/IconCircleList"/>
    <dgm:cxn modelId="{82974D56-3792-4D53-88B3-31ED6043774C}" type="presParOf" srcId="{D1991DA1-E3A5-446C-BAD5-64BC0E4A348E}" destId="{39A39B07-466F-48EE-9A35-0229371FF381}" srcOrd="2" destOrd="0" presId="urn:microsoft.com/office/officeart/2018/2/layout/IconCircleList"/>
    <dgm:cxn modelId="{9F309871-6B90-452E-B882-7546D6DE44AF}" type="presParOf" srcId="{D1991DA1-E3A5-446C-BAD5-64BC0E4A348E}" destId="{891A5995-713E-4FED-A55B-744E094D004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842BB-0295-468C-9DD1-34027FFC06E7}">
      <dsp:nvSpPr>
        <dsp:cNvPr id="0" name=""/>
        <dsp:cNvSpPr/>
      </dsp:nvSpPr>
      <dsp:spPr>
        <a:xfrm>
          <a:off x="1107003" y="0"/>
          <a:ext cx="1174522" cy="1106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90247-64CE-4F51-9CC3-4A609E3FE43A}">
      <dsp:nvSpPr>
        <dsp:cNvPr id="0" name=""/>
        <dsp:cNvSpPr/>
      </dsp:nvSpPr>
      <dsp:spPr>
        <a:xfrm>
          <a:off x="16374" y="1276592"/>
          <a:ext cx="3355779" cy="102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Key functions:</a:t>
          </a:r>
          <a:endParaRPr lang="en-US" sz="1400" kern="1200"/>
        </a:p>
      </dsp:txBody>
      <dsp:txXfrm>
        <a:off x="16374" y="1276592"/>
        <a:ext cx="3355779" cy="1020047"/>
      </dsp:txXfrm>
    </dsp:sp>
    <dsp:sp modelId="{CF7B0881-6C34-43A1-BD3E-BFBF57A3838E}">
      <dsp:nvSpPr>
        <dsp:cNvPr id="0" name=""/>
        <dsp:cNvSpPr/>
      </dsp:nvSpPr>
      <dsp:spPr>
        <a:xfrm>
          <a:off x="16374" y="2375635"/>
          <a:ext cx="3355779" cy="182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Login: Validates user credentials against the database.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Search book: Searches for a book by title and displays availability.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Borrow book: Allows users to borrow available books.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Return book: Facilitates the return of borrowed books.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Renew book: Extends the loan period of a book for users.</a:t>
          </a:r>
          <a:endParaRPr lang="en-US" sz="1100" kern="1200"/>
        </a:p>
      </dsp:txBody>
      <dsp:txXfrm>
        <a:off x="16374" y="2375635"/>
        <a:ext cx="3355779" cy="1820127"/>
      </dsp:txXfrm>
    </dsp:sp>
    <dsp:sp modelId="{C7512DAE-1429-455E-A59F-43268DECD078}">
      <dsp:nvSpPr>
        <dsp:cNvPr id="0" name=""/>
        <dsp:cNvSpPr/>
      </dsp:nvSpPr>
      <dsp:spPr>
        <a:xfrm>
          <a:off x="5050044" y="0"/>
          <a:ext cx="1174522" cy="1106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E2DB7-8BA8-4238-831E-1E6F7705AE21}">
      <dsp:nvSpPr>
        <dsp:cNvPr id="0" name=""/>
        <dsp:cNvSpPr/>
      </dsp:nvSpPr>
      <dsp:spPr>
        <a:xfrm>
          <a:off x="3959416" y="1276592"/>
          <a:ext cx="3355779" cy="102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Database interaction: Uses MySQL queries to interact with the database, such as selecting, inserting, updating, and deleting records.</a:t>
          </a:r>
          <a:endParaRPr lang="en-US" sz="1400" kern="1200"/>
        </a:p>
      </dsp:txBody>
      <dsp:txXfrm>
        <a:off x="3959416" y="1276592"/>
        <a:ext cx="3355779" cy="1020047"/>
      </dsp:txXfrm>
    </dsp:sp>
    <dsp:sp modelId="{35DA0CE8-1262-45DF-A01E-044DA5FC09C5}">
      <dsp:nvSpPr>
        <dsp:cNvPr id="0" name=""/>
        <dsp:cNvSpPr/>
      </dsp:nvSpPr>
      <dsp:spPr>
        <a:xfrm>
          <a:off x="3959416" y="2375635"/>
          <a:ext cx="3355779" cy="182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899CA-2618-4948-AB66-FD7EBAB91E2C}">
      <dsp:nvSpPr>
        <dsp:cNvPr id="0" name=""/>
        <dsp:cNvSpPr/>
      </dsp:nvSpPr>
      <dsp:spPr>
        <a:xfrm>
          <a:off x="8993085" y="0"/>
          <a:ext cx="1174522" cy="1106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6BD3C-B0D1-4D8D-B713-D602FB731DD7}">
      <dsp:nvSpPr>
        <dsp:cNvPr id="0" name=""/>
        <dsp:cNvSpPr/>
      </dsp:nvSpPr>
      <dsp:spPr>
        <a:xfrm>
          <a:off x="7902457" y="1276592"/>
          <a:ext cx="3355779" cy="102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Error handling and validation: Includes checks for invalid inputs, duplicate entries, and other potential errors to ensure data integrity and user experience.</a:t>
          </a:r>
          <a:endParaRPr lang="en-US" sz="1400" kern="1200"/>
        </a:p>
      </dsp:txBody>
      <dsp:txXfrm>
        <a:off x="7902457" y="1276592"/>
        <a:ext cx="3355779" cy="1020047"/>
      </dsp:txXfrm>
    </dsp:sp>
    <dsp:sp modelId="{8659E913-4D40-4D55-AA0E-822423DC56E0}">
      <dsp:nvSpPr>
        <dsp:cNvPr id="0" name=""/>
        <dsp:cNvSpPr/>
      </dsp:nvSpPr>
      <dsp:spPr>
        <a:xfrm>
          <a:off x="7902457" y="2375635"/>
          <a:ext cx="3355779" cy="182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37C20-29D2-4306-A76F-47EB520662B4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1B930-C94D-42CF-B470-586D1B8C98CC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59810-920F-4FFE-8EB9-65E7EC191C09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Login Window: Username, Password, Remember Me</a:t>
          </a:r>
          <a:endParaRPr lang="en-US" sz="2500" kern="1200"/>
        </a:p>
      </dsp:txBody>
      <dsp:txXfrm>
        <a:off x="1927918" y="713"/>
        <a:ext cx="5075858" cy="1669193"/>
      </dsp:txXfrm>
    </dsp:sp>
    <dsp:sp modelId="{7709CD6E-A1C5-4349-B3B5-27F4B96412F4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9E415-AE31-4DF1-9CBB-024F6739DD7F}">
      <dsp:nvSpPr>
        <dsp:cNvPr id="0" name=""/>
        <dsp:cNvSpPr/>
      </dsp:nvSpPr>
      <dsp:spPr>
        <a:xfrm>
          <a:off x="504931" y="2462774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D300-6D8C-473E-A8C4-A54B47824122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Main Window: Buttons for each entity</a:t>
          </a:r>
          <a:endParaRPr lang="en-US" sz="2500" kern="1200"/>
        </a:p>
      </dsp:txBody>
      <dsp:txXfrm>
        <a:off x="1927918" y="2087205"/>
        <a:ext cx="5075858" cy="1669193"/>
      </dsp:txXfrm>
    </dsp:sp>
    <dsp:sp modelId="{20BABB6A-358B-42F0-B8B2-A9780B920E76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07FF5-1677-41EB-80B4-68B51D107DF9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F14EB-3E39-4FE9-A82A-27DC387E22CE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Search Functionality: Search for a book by name</a:t>
          </a:r>
          <a:endParaRPr lang="en-US" sz="2500" kern="1200"/>
        </a:p>
      </dsp:txBody>
      <dsp:txXfrm>
        <a:off x="1927918" y="4173697"/>
        <a:ext cx="5075858" cy="16691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5CFB1-B7D9-46CB-8215-CC3B72226023}">
      <dsp:nvSpPr>
        <dsp:cNvPr id="0" name=""/>
        <dsp:cNvSpPr/>
      </dsp:nvSpPr>
      <dsp:spPr>
        <a:xfrm>
          <a:off x="39802" y="259160"/>
          <a:ext cx="1482081" cy="14820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6360B-C64B-4C0B-B0ED-02F4F18C3498}">
      <dsp:nvSpPr>
        <dsp:cNvPr id="0" name=""/>
        <dsp:cNvSpPr/>
      </dsp:nvSpPr>
      <dsp:spPr>
        <a:xfrm>
          <a:off x="351039" y="570397"/>
          <a:ext cx="859607" cy="8596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05094-4ABB-429C-9C3B-483EF7F3B553}">
      <dsp:nvSpPr>
        <dsp:cNvPr id="0" name=""/>
        <dsp:cNvSpPr/>
      </dsp:nvSpPr>
      <dsp:spPr>
        <a:xfrm>
          <a:off x="1839472" y="259160"/>
          <a:ext cx="3493477" cy="148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Successes: Implemented key features, login functionality, and search capability</a:t>
          </a:r>
          <a:endParaRPr lang="en-US" sz="2000" kern="1200"/>
        </a:p>
      </dsp:txBody>
      <dsp:txXfrm>
        <a:off x="1839472" y="259160"/>
        <a:ext cx="3493477" cy="1482081"/>
      </dsp:txXfrm>
    </dsp:sp>
    <dsp:sp modelId="{8AE02164-93AC-4160-9492-85A52FFB0125}">
      <dsp:nvSpPr>
        <dsp:cNvPr id="0" name=""/>
        <dsp:cNvSpPr/>
      </dsp:nvSpPr>
      <dsp:spPr>
        <a:xfrm>
          <a:off x="5941662" y="259160"/>
          <a:ext cx="1482081" cy="14820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5C158-ECB1-4B54-9A94-5C2D26838462}">
      <dsp:nvSpPr>
        <dsp:cNvPr id="0" name=""/>
        <dsp:cNvSpPr/>
      </dsp:nvSpPr>
      <dsp:spPr>
        <a:xfrm>
          <a:off x="6252899" y="570397"/>
          <a:ext cx="859607" cy="8596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EAD67-7215-46E6-81B7-DAEEB5A3D442}">
      <dsp:nvSpPr>
        <dsp:cNvPr id="0" name=""/>
        <dsp:cNvSpPr/>
      </dsp:nvSpPr>
      <dsp:spPr>
        <a:xfrm>
          <a:off x="7741332" y="259160"/>
          <a:ext cx="3493477" cy="148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Challenges: Implementing advanced features, ensuring data integrity</a:t>
          </a:r>
          <a:endParaRPr lang="en-US" sz="2000" kern="1200"/>
        </a:p>
      </dsp:txBody>
      <dsp:txXfrm>
        <a:off x="7741332" y="259160"/>
        <a:ext cx="3493477" cy="1482081"/>
      </dsp:txXfrm>
    </dsp:sp>
    <dsp:sp modelId="{AF3A669F-7A78-432B-BDC3-3DBBB7B34DAD}">
      <dsp:nvSpPr>
        <dsp:cNvPr id="0" name=""/>
        <dsp:cNvSpPr/>
      </dsp:nvSpPr>
      <dsp:spPr>
        <a:xfrm>
          <a:off x="39802" y="2454521"/>
          <a:ext cx="1482081" cy="14820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76D14-733A-436B-A834-3BEBB0AD42AB}">
      <dsp:nvSpPr>
        <dsp:cNvPr id="0" name=""/>
        <dsp:cNvSpPr/>
      </dsp:nvSpPr>
      <dsp:spPr>
        <a:xfrm>
          <a:off x="351039" y="2765758"/>
          <a:ext cx="859607" cy="8596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83F61-5E23-4BB3-BDFF-DEB00386FFB8}">
      <dsp:nvSpPr>
        <dsp:cNvPr id="0" name=""/>
        <dsp:cNvSpPr/>
      </dsp:nvSpPr>
      <dsp:spPr>
        <a:xfrm>
          <a:off x="1839472" y="2454521"/>
          <a:ext cx="3493477" cy="148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Future Enhancements: Adding more features like user management, advanced search, and analytics</a:t>
          </a:r>
          <a:endParaRPr lang="en-US" sz="2000" kern="1200"/>
        </a:p>
      </dsp:txBody>
      <dsp:txXfrm>
        <a:off x="1839472" y="2454521"/>
        <a:ext cx="3493477" cy="1482081"/>
      </dsp:txXfrm>
    </dsp:sp>
    <dsp:sp modelId="{1289ECCC-D736-437B-A545-1E5827CF4BEA}">
      <dsp:nvSpPr>
        <dsp:cNvPr id="0" name=""/>
        <dsp:cNvSpPr/>
      </dsp:nvSpPr>
      <dsp:spPr>
        <a:xfrm>
          <a:off x="5941662" y="2454521"/>
          <a:ext cx="1482081" cy="14820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48C6D-6B86-4BF3-8418-0FB97CF406F4}">
      <dsp:nvSpPr>
        <dsp:cNvPr id="0" name=""/>
        <dsp:cNvSpPr/>
      </dsp:nvSpPr>
      <dsp:spPr>
        <a:xfrm>
          <a:off x="6252899" y="2765758"/>
          <a:ext cx="859607" cy="8596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A5995-713E-4FED-A55B-744E094D004C}">
      <dsp:nvSpPr>
        <dsp:cNvPr id="0" name=""/>
        <dsp:cNvSpPr/>
      </dsp:nvSpPr>
      <dsp:spPr>
        <a:xfrm>
          <a:off x="7741332" y="2454521"/>
          <a:ext cx="3493477" cy="1482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Thank You!</a:t>
          </a:r>
          <a:endParaRPr lang="en-US" sz="2000" kern="1200"/>
        </a:p>
      </dsp:txBody>
      <dsp:txXfrm>
        <a:off x="7741332" y="2454521"/>
        <a:ext cx="3493477" cy="1482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8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77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8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3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6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1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5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3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6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4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Floating Numbers And Letters On Top Of A Book">
            <a:extLst>
              <a:ext uri="{FF2B5EF4-FFF2-40B4-BE49-F238E27FC236}">
                <a16:creationId xmlns:a16="http://schemas.microsoft.com/office/drawing/2014/main" id="{0E9B6425-CEE0-AA99-46CD-5A0680D08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31C10-E10C-510E-B293-5CD57A6BE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Library Management System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AFF5D-546B-CD98-662C-6B05C555B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Python and SQL databases 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mini project</a:t>
            </a:r>
            <a:endParaRPr lang="en-IN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9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6FD602-3113-4FC4-982F-15099614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8C81AF-BEDB-486F-AB26-181C63BF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D8EF1-80CA-4FAD-BD38-F379CECC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2E1AF0-E59A-558C-8FCE-C116E71CB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586992"/>
            <a:ext cx="5867400" cy="1664573"/>
          </a:xfrm>
        </p:spPr>
        <p:txBody>
          <a:bodyPr>
            <a:normAutofit/>
          </a:bodyPr>
          <a:lstStyle/>
          <a:p>
            <a:r>
              <a:rPr lang="en-IN" b="1" i="0" dirty="0">
                <a:effectLst/>
                <a:latin typeface="Söhne"/>
              </a:rPr>
              <a:t>Introduction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FF74F5C5-4DC2-E63F-8323-23BE8E2A1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DA2B-610B-D1C2-EF76-956151E54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60" y="2411653"/>
            <a:ext cx="5867022" cy="3928822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Title: Library Management System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Brief overview of the project: The Library Management System is a software application designed to help libraries efficiently manage their resources, track book availability, and streamline lending processes.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 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Purpose: Efficiently manage library operations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Features: Search, Borrow, Return, Renew, Review, Events, Reservations, Fines, Authors, Reports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67064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6FD602-3113-4FC4-982F-15099614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8C81AF-BEDB-486F-AB26-181C63BF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D8EF1-80CA-4FAD-BD38-F379CECC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1BBD30-9A66-DD27-2423-97DFE1AA6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586992"/>
            <a:ext cx="5867400" cy="1664573"/>
          </a:xfrm>
        </p:spPr>
        <p:txBody>
          <a:bodyPr>
            <a:normAutofit/>
          </a:bodyPr>
          <a:lstStyle/>
          <a:p>
            <a:r>
              <a:rPr lang="en-IN" b="1" i="0">
                <a:effectLst/>
                <a:latin typeface="Söhne"/>
              </a:rPr>
              <a:t>Project Architecture</a:t>
            </a:r>
            <a:endParaRPr lang="en-IN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FDC0C869-247A-3F54-3AB0-FD229835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08F46-2041-4161-4EBE-02A312D9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60" y="2411653"/>
            <a:ext cx="5867022" cy="39288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Söhne"/>
              </a:rPr>
              <a:t>Database: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Söhne"/>
              </a:rPr>
              <a:t>Frontend: Python Tkinter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Söhne"/>
              </a:rPr>
              <a:t>Backend: Python, MySQL Connector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0" i="0">
                <a:effectLst/>
                <a:latin typeface="Söhne"/>
              </a:rPr>
              <a:t>Features Overview: Login, Main Window with Entity Buttons</a:t>
            </a:r>
          </a:p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1617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8F83-6EF3-C032-8075-5A98DDAE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Code Overview</a:t>
            </a:r>
            <a:br>
              <a:rPr lang="en-IN" b="1" i="0" dirty="0">
                <a:solidFill>
                  <a:srgbClr val="0D0D0D"/>
                </a:solidFill>
                <a:effectLst/>
                <a:latin typeface="Söhne"/>
              </a:rPr>
            </a:br>
            <a:endParaRPr lang="en-IN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04DFB81-B752-91CC-CC25-32FB215182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9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0CEEC0-5E80-2790-7568-70B559E6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36" y="865438"/>
            <a:ext cx="3352799" cy="5584874"/>
          </a:xfrm>
        </p:spPr>
        <p:txBody>
          <a:bodyPr>
            <a:normAutofit/>
          </a:bodyPr>
          <a:lstStyle/>
          <a:p>
            <a:r>
              <a:rPr lang="en-IN" sz="4000" b="1" i="0" dirty="0">
                <a:effectLst/>
                <a:latin typeface="Söhne"/>
              </a:rPr>
              <a:t>Operations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B749D-FC93-0FC0-628B-47CE567FC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558005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01D0CC-2B80-DB10-5FBD-B3357E127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6" y="407688"/>
            <a:ext cx="3176378" cy="211758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E7326BC-F0B4-5533-D7CB-7E53E6A212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7" t="2225" r="38011" b="74627"/>
          <a:stretch/>
        </p:blipFill>
        <p:spPr>
          <a:xfrm>
            <a:off x="831234" y="4570176"/>
            <a:ext cx="3099280" cy="170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DD40-F264-4380-26DD-ACAA0AF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Conclusion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06049C-884E-C2C1-A6F9-E6645C7CE2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4533619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278</Words>
  <Application>Microsoft Office PowerPoint</Application>
  <PresentationFormat>Widescreen</PresentationFormat>
  <Paragraphs>31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AvenirNext LT Pro Medium</vt:lpstr>
      <vt:lpstr>Sabon Next LT</vt:lpstr>
      <vt:lpstr>Söhne</vt:lpstr>
      <vt:lpstr>DappledVTI</vt:lpstr>
      <vt:lpstr>Library Management System</vt:lpstr>
      <vt:lpstr>Introduction </vt:lpstr>
      <vt:lpstr>Project Architecture</vt:lpstr>
      <vt:lpstr>Code Overview </vt:lpstr>
      <vt:lpstr>Operations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Abhinav Anand</dc:creator>
  <cp:lastModifiedBy>Abhinav Anand</cp:lastModifiedBy>
  <cp:revision>1</cp:revision>
  <dcterms:created xsi:type="dcterms:W3CDTF">2024-03-30T06:53:19Z</dcterms:created>
  <dcterms:modified xsi:type="dcterms:W3CDTF">2024-03-30T09:34:00Z</dcterms:modified>
</cp:coreProperties>
</file>